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8" r:id="rId3"/>
    <p:sldId id="285" r:id="rId4"/>
    <p:sldId id="286" r:id="rId5"/>
    <p:sldId id="265" r:id="rId6"/>
    <p:sldId id="272" r:id="rId7"/>
    <p:sldId id="259" r:id="rId8"/>
    <p:sldId id="257" r:id="rId9"/>
    <p:sldId id="287" r:id="rId10"/>
    <p:sldId id="288" r:id="rId11"/>
    <p:sldId id="290" r:id="rId12"/>
    <p:sldId id="291" r:id="rId13"/>
    <p:sldId id="292" r:id="rId14"/>
    <p:sldId id="294" r:id="rId15"/>
    <p:sldId id="293" r:id="rId16"/>
    <p:sldId id="295" r:id="rId17"/>
    <p:sldId id="296" r:id="rId18"/>
    <p:sldId id="289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Inconsolata" panose="020B0604020202020204" charset="0"/>
      <p:regular r:id="rId25"/>
      <p:bold r:id="rId26"/>
    </p:embeddedFont>
    <p:embeddedFont>
      <p:font typeface="DM Sans" panose="020B0604020202020204" charset="0"/>
      <p:regular r:id="rId27"/>
      <p:bold r:id="rId28"/>
      <p:italic r:id="rId29"/>
      <p:boldItalic r:id="rId30"/>
    </p:embeddedFont>
    <p:embeddedFont>
      <p:font typeface="Angsana New" panose="02020603050405020304" pitchFamily="18" charset="-34"/>
      <p:regular r:id="rId31"/>
      <p:bold r:id="rId32"/>
      <p:italic r:id="rId33"/>
      <p:boldItalic r:id="rId34"/>
    </p:embeddedFont>
    <p:embeddedFont>
      <p:font typeface="Nixie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F73485-EC5E-4A03-BC67-DD054B0FE8F7}">
  <a:tblStyle styleId="{58F73485-EC5E-4A03-BC67-DD054B0FE8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Coffee shop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45" y="1390275"/>
            <a:ext cx="6741731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258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ODER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91" y="1390275"/>
            <a:ext cx="6769839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87" y="1359278"/>
            <a:ext cx="6806681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390275"/>
            <a:ext cx="679676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390275"/>
            <a:ext cx="679676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401169"/>
            <a:ext cx="6796766" cy="36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6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403150"/>
            <a:ext cx="6796766" cy="36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1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SUMMARY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93" y="1390275"/>
            <a:ext cx="677123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975263" y="1904943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409092" y="1903424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Disadvantages</a:t>
            </a:r>
          </a:p>
        </p:txBody>
      </p:sp>
      <p:sp>
        <p:nvSpPr>
          <p:cNvPr id="14" name="Google Shape;450;p32"/>
          <p:cNvSpPr txBox="1">
            <a:spLocks/>
          </p:cNvSpPr>
          <p:nvPr/>
        </p:nvSpPr>
        <p:spPr>
          <a:xfrm>
            <a:off x="5409092" y="2272756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b="1" dirty="0">
                <a:cs typeface="+mj-cs"/>
              </a:rPr>
              <a:t>จะต้องมีสัญญาณอินเตอร์เน็ต และอุปกรณ์ไอที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  <p:sp>
        <p:nvSpPr>
          <p:cNvPr id="15" name="Google Shape;450;p32"/>
          <p:cNvSpPr txBox="1">
            <a:spLocks/>
          </p:cNvSpPr>
          <p:nvPr/>
        </p:nvSpPr>
        <p:spPr>
          <a:xfrm>
            <a:off x="975263" y="2454157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dirty="0">
                <a:cs typeface="+mj-cs"/>
              </a:rPr>
              <a:t>สะดวกและรวดเร็วในการสั่งอาหาร รับออเดอร์ไม่ผิดพลาด ลดค่าใช้จ่ายในการว่าจ้างพนักงาน ลดเวลาในการสั่งอาหารและคิดเงิน สร้างความตื่นเต้นและประสบการณ์ใหม่ ๆ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/>
          <p:nvPr/>
        </p:nvSpPr>
        <p:spPr>
          <a:xfrm>
            <a:off x="56102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6D9EEB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None/>
            </a:pPr>
            <a:r>
              <a:rPr lang="en-US" sz="1800" dirty="0">
                <a:latin typeface="Nixie One" panose="020B0604020202020204" charset="0"/>
              </a:rPr>
              <a:t>Mobile</a:t>
            </a:r>
          </a:p>
        </p:txBody>
      </p:sp>
      <p:sp>
        <p:nvSpPr>
          <p:cNvPr id="451" name="Google Shape;451;p32"/>
          <p:cNvSpPr/>
          <p:nvPr/>
        </p:nvSpPr>
        <p:spPr>
          <a:xfrm>
            <a:off x="5756925" y="1179200"/>
            <a:ext cx="1570200" cy="2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Hello!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Kantaphon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Hothong</a:t>
            </a:r>
            <a:endParaRPr lang="en-US" sz="1400" b="1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6140207215</a:t>
            </a: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76200" y="397050"/>
            <a:ext cx="1991750" cy="200220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5419150" y="782050"/>
            <a:ext cx="2530976" cy="3579439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9900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Tablet</a:t>
            </a:r>
            <a:endParaRPr sz="1400" dirty="0"/>
          </a:p>
        </p:txBody>
      </p:sp>
      <p:sp>
        <p:nvSpPr>
          <p:cNvPr id="459" name="Google Shape;459;p33"/>
          <p:cNvSpPr/>
          <p:nvPr/>
        </p:nvSpPr>
        <p:spPr>
          <a:xfrm>
            <a:off x="5586989" y="1114993"/>
            <a:ext cx="21861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Desktop</a:t>
            </a:r>
            <a:endParaRPr sz="1400" dirty="0"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Thanks!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>
                <a:solidFill>
                  <a:srgbClr val="6D9EEB"/>
                </a:solidFill>
              </a:rPr>
              <a:t>Hello!</a:t>
            </a:r>
            <a:endParaRPr lang="en-US" sz="6000" dirty="0">
              <a:solidFill>
                <a:srgbClr val="6D9EEB"/>
              </a:solidFill>
            </a:endParaRP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Thidarat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Phromudom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6140202703</a:t>
            </a:r>
          </a:p>
        </p:txBody>
      </p:sp>
    </p:spTree>
    <p:extLst>
      <p:ext uri="{BB962C8B-B14F-4D97-AF65-F5344CB8AC3E}">
        <p14:creationId xmlns:p14="http://schemas.microsoft.com/office/powerpoint/2010/main" val="209503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>
                <a:solidFill>
                  <a:srgbClr val="6D9EEB"/>
                </a:solidFill>
              </a:rPr>
              <a:t>Hello!</a:t>
            </a: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Wiphada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Sirisut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6140205383</a:t>
            </a:r>
          </a:p>
        </p:txBody>
      </p:sp>
    </p:spTree>
    <p:extLst>
      <p:ext uri="{BB962C8B-B14F-4D97-AF65-F5344CB8AC3E}">
        <p14:creationId xmlns:p14="http://schemas.microsoft.com/office/powerpoint/2010/main" val="205114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Objective</a:t>
            </a:r>
            <a:endParaRPr dirty="0"/>
          </a:p>
        </p:txBody>
      </p:sp>
      <p:sp>
        <p:nvSpPr>
          <p:cNvPr id="348" name="Google Shape;348;p21"/>
          <p:cNvSpPr txBox="1">
            <a:spLocks noGrp="1"/>
          </p:cNvSpPr>
          <p:nvPr>
            <p:ph type="body" idx="1"/>
          </p:nvPr>
        </p:nvSpPr>
        <p:spPr>
          <a:xfrm>
            <a:off x="1222078" y="2841960"/>
            <a:ext cx="3349921" cy="134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เพื่อเพิ่มความสะดวกสบายให้กับพนักงานและลูกค้า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จึงต้องมีเว็บเข้ามาช่วยในการทำงานเพื่อให้พนักงานคิดเงินได้ถูกต้องและรวดเร็ว ลูกค้าไม่ต้องรอนาน และเว็บยังมีความแม่นยำ</a:t>
            </a:r>
          </a:p>
          <a:p>
            <a:pPr marL="0" lvl="0" indent="0">
              <a:buNone/>
            </a:pPr>
            <a:r>
              <a:rPr lang="th-TH" sz="1050" b="1" u="sng" dirty="0">
                <a:cs typeface="+mj-cs"/>
              </a:rPr>
              <a:t>การตรวจสอบข้อมูลการขาย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เราจะสามารถตรวจสอบได้ว่าวันนี้ขายอะไรไปบ้าง จำนวนเท่าไหร่ ราคากี่บาท</a:t>
            </a:r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03349" y="894916"/>
            <a:ext cx="2537301" cy="1843800"/>
          </a:xfrm>
          <a:prstGeom prst="ellipse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perspectiveFron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Google Shape;348;p21"/>
          <p:cNvSpPr txBox="1">
            <a:spLocks/>
          </p:cNvSpPr>
          <p:nvPr/>
        </p:nvSpPr>
        <p:spPr>
          <a:xfrm>
            <a:off x="5076316" y="2841960"/>
            <a:ext cx="3349921" cy="13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050" b="1" u="sng" dirty="0">
                <a:cs typeface="+mj-cs"/>
              </a:rPr>
              <a:t>ช่วยประหยัดเวลา </a:t>
            </a:r>
          </a:p>
          <a:p>
            <a:pPr marL="0" indent="0">
              <a:buNone/>
            </a:pPr>
            <a:r>
              <a:rPr lang="th-TH" sz="1050" dirty="0">
                <a:cs typeface="+mj-cs"/>
              </a:rPr>
              <a:t>ในส่วนขอการประหยัดเวลานั้นเว็บจะช่วยให้พนักงานมีเวลาต้อนรับลูกค้าได้มากขึ้น หรือให้การบริการได้อย่างรวดเร็วมากขึ้น</a:t>
            </a:r>
          </a:p>
          <a:p>
            <a:pPr mar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+mj-cs"/>
              </a:rPr>
              <a:t>ลดปริมาณกระดาษ</a:t>
            </a:r>
          </a:p>
          <a:p>
            <a:pPr mar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ช่วยลดปริมาณกระดาษที่ใช้จดออเดอร์</a:t>
            </a:r>
            <a:endParaRPr lang="th-TH" sz="500" dirty="0">
              <a:latin typeface="Angsana New" panose="02020603050405020304" pitchFamily="18" charset="-34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Work process</a:t>
            </a:r>
            <a:endParaRPr dirty="0"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46350" y="1777272"/>
            <a:ext cx="2003100" cy="875987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Backend</a:t>
            </a:r>
            <a:endParaRPr lang="th-TH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r>
              <a:rPr lang="th-TH" sz="900" dirty="0">
                <a:solidFill>
                  <a:schemeClr val="bg1"/>
                </a:solidFill>
              </a:rPr>
              <a:t>เป็นส่วนการจัดการเนื้อหารวมถึงโครงสร้างของเว็บไซต์ จะเขียนด้วยภาษา </a:t>
            </a:r>
            <a:r>
              <a:rPr lang="en-US" sz="9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PHP, </a:t>
            </a:r>
            <a:r>
              <a:rPr lang="en-US" sz="9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Javascript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endParaRPr lang="th-TH" dirty="0">
              <a:solidFill>
                <a:schemeClr val="bg1"/>
              </a:solidFill>
            </a:endParaRPr>
          </a:p>
          <a:p>
            <a:pPr lvl="0"/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66784" y="4072674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Database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เป็นส่วนที่ใช้เก็บข้อมูลการขาย</a:t>
            </a:r>
            <a:r>
              <a:rPr lang="th-TH" sz="900" dirty="0" err="1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ต่างๆ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โดยใช้</a:t>
            </a:r>
            <a:r>
              <a:rPr lang="en-US" sz="9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Arial" panose="020B0604020202020204" pitchFamily="34" charset="0"/>
                <a:sym typeface="DM Sans"/>
              </a:rPr>
              <a:t>phpMyAdmin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ในการเก็บข้อมูล</a:t>
            </a:r>
            <a:endParaRPr lang="th-TH" sz="900" dirty="0">
              <a:solidFill>
                <a:schemeClr val="bg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224513" y="2905488"/>
            <a:ext cx="2003100" cy="759608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th-TH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Frontend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r>
              <a:rPr lang="th-TH" sz="900" dirty="0">
                <a:solidFill>
                  <a:schemeClr val="bg1"/>
                </a:solidFill>
              </a:rPr>
              <a:t>เป็นส่วนที่แสดงผล จะเขียนด้วยภาษา </a:t>
            </a:r>
            <a:r>
              <a:rPr lang="en-US" sz="9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CSS , HTML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algn="r"/>
            <a:endParaRPr lang="th-TH" dirty="0">
              <a:solidFill>
                <a:schemeClr val="bg1"/>
              </a:solidFill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en-US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2" y="630932"/>
            <a:ext cx="516868" cy="51686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0" y="332380"/>
            <a:ext cx="641260" cy="64126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396" y="4643074"/>
            <a:ext cx="423601" cy="42360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31" y="4628084"/>
            <a:ext cx="391803" cy="3918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87" y="1300362"/>
            <a:ext cx="1803347" cy="1803347"/>
          </a:xfrm>
          <a:prstGeom prst="rect">
            <a:avLst/>
          </a:prstGeom>
        </p:spPr>
      </p:pic>
      <p:sp>
        <p:nvSpPr>
          <p:cNvPr id="6" name="Google Shape;323;p16"/>
          <p:cNvSpPr txBox="1">
            <a:spLocks noGrp="1"/>
          </p:cNvSpPr>
          <p:nvPr>
            <p:ph type="ctrTitle" idx="4294967295"/>
          </p:nvPr>
        </p:nvSpPr>
        <p:spPr>
          <a:xfrm>
            <a:off x="1936194" y="3275456"/>
            <a:ext cx="582031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App operation</a:t>
            </a:r>
            <a:endParaRPr sz="6000" dirty="0"/>
          </a:p>
        </p:txBody>
      </p:sp>
      <p:sp>
        <p:nvSpPr>
          <p:cNvPr id="7" name="Google Shape;324;p16"/>
          <p:cNvSpPr txBox="1">
            <a:spLocks noGrp="1"/>
          </p:cNvSpPr>
          <p:nvPr>
            <p:ph type="subTitle" idx="4294967295"/>
          </p:nvPr>
        </p:nvSpPr>
        <p:spPr>
          <a:xfrm>
            <a:off x="2012049" y="4402606"/>
            <a:ext cx="4662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Easy to use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42" y="1390275"/>
            <a:ext cx="6845138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30" y="1390275"/>
            <a:ext cx="6789562" cy="3643781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65941117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241</Words>
  <Application>Microsoft Office PowerPoint</Application>
  <PresentationFormat>นำเสนอทางหน้าจอ (16:9)</PresentationFormat>
  <Paragraphs>67</Paragraphs>
  <Slides>22</Slides>
  <Notes>10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8" baseType="lpstr">
      <vt:lpstr>Inconsolata</vt:lpstr>
      <vt:lpstr>DM Sans</vt:lpstr>
      <vt:lpstr>Angsana New</vt:lpstr>
      <vt:lpstr>Arial</vt:lpstr>
      <vt:lpstr>Nixie One</vt:lpstr>
      <vt:lpstr>Hecate template</vt:lpstr>
      <vt:lpstr>Coffee shop</vt:lpstr>
      <vt:lpstr>Hello!</vt:lpstr>
      <vt:lpstr>งานนำเสนอ PowerPoint</vt:lpstr>
      <vt:lpstr>งานนำเสนอ PowerPoint</vt:lpstr>
      <vt:lpstr>Objective</vt:lpstr>
      <vt:lpstr>Work process</vt:lpstr>
      <vt:lpstr>App operation</vt:lpstr>
      <vt:lpstr>HOME</vt:lpstr>
      <vt:lpstr>MENU</vt:lpstr>
      <vt:lpstr>SERVICE</vt:lpstr>
      <vt:lpstr>MY ODER</vt:lpstr>
      <vt:lpstr>งานนำเสนอ PowerPoint</vt:lpstr>
      <vt:lpstr>SIGN UP</vt:lpstr>
      <vt:lpstr>LOGIN</vt:lpstr>
      <vt:lpstr>งานนำเสนอ PowerPoint</vt:lpstr>
      <vt:lpstr>งานนำเสนอ PowerPoint</vt:lpstr>
      <vt:lpstr>SALES SUMMARY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</dc:title>
  <cp:lastModifiedBy>user</cp:lastModifiedBy>
  <cp:revision>16</cp:revision>
  <dcterms:modified xsi:type="dcterms:W3CDTF">2020-04-30T02:22:07Z</dcterms:modified>
</cp:coreProperties>
</file>